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</p:sldMasterIdLst>
  <p:notesMasterIdLst>
    <p:notesMasterId r:id="rId17"/>
  </p:notesMasterIdLst>
  <p:sldIdLst>
    <p:sldId id="257" r:id="rId4"/>
    <p:sldId id="258" r:id="rId5"/>
    <p:sldId id="259" r:id="rId6"/>
    <p:sldId id="270" r:id="rId7"/>
    <p:sldId id="260" r:id="rId8"/>
    <p:sldId id="262" r:id="rId9"/>
    <p:sldId id="264" r:id="rId10"/>
    <p:sldId id="271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1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1BB550-23A3-4445-84E4-BD8E1CE69E5B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10970-A93D-45C1-B39E-F6B6AB618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D25575E-632A-4CB8-8A2E-716C878F5825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C1306DF-05F9-47A9-A550-6227ADF6A8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sarmin%20%5bAutosaved%5d.pptx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80985635_461a870829_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00400"/>
            <a:ext cx="9144000" cy="36575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00200" y="609600"/>
            <a:ext cx="647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u="sng" dirty="0" smtClean="0">
                <a:solidFill>
                  <a:srgbClr val="00B050"/>
                </a:solidFill>
              </a:rPr>
              <a:t>Well Come</a:t>
            </a:r>
            <a:endParaRPr lang="en-US" sz="9600" b="1" u="sng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circle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edg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rgbClr val="000000">
                <a:alpha val="61000"/>
              </a:srgbClr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2805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0200" y="457200"/>
            <a:ext cx="3276600" cy="2971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990600"/>
            <a:ext cx="73152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NSARMIN JAHAN.</a:t>
            </a:r>
          </a:p>
          <a:p>
            <a:r>
              <a:rPr lang="en-US" sz="3200" dirty="0" smtClean="0"/>
              <a:t>ASSISTANT TEACHER,</a:t>
            </a:r>
          </a:p>
          <a:p>
            <a:r>
              <a:rPr lang="en-US" sz="2800" dirty="0" smtClean="0"/>
              <a:t>BHOLA GOVT. GIRLS’ HIGH</a:t>
            </a:r>
          </a:p>
          <a:p>
            <a:r>
              <a:rPr lang="en-US" sz="2800" dirty="0" smtClean="0"/>
              <a:t>SCHOOL.BHOLA.</a:t>
            </a:r>
          </a:p>
        </p:txBody>
      </p:sp>
      <p:pic>
        <p:nvPicPr>
          <p:cNvPr id="5" name="Picture 4" descr="image0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886200"/>
            <a:ext cx="8077200" cy="2514600"/>
          </a:xfrm>
          <a:prstGeom prst="rect">
            <a:avLst/>
          </a:prstGeom>
        </p:spPr>
      </p:pic>
    </p:spTree>
  </p:cSld>
  <p:clrMapOvr>
    <a:masterClrMapping/>
  </p:clrMapOvr>
  <p:transition>
    <p:cut/>
    <p:sndAc>
      <p:stSnd>
        <p:snd r:embed="rId2" name="wind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3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1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L 0.067 0.05325  C 0.081 0.06523  0.102 0.07188  0.124 0.07188  C 0.149 0.07188  0.169 0.06523  0.183 0.05325  L 0.25 0  E" pathEditMode="relative" ptsTypes="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edge">
                                      <p:cBhvr>
                                        <p:cTn id="5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4876800" cy="3352800"/>
          </a:xfrm>
          <a:prstGeom prst="rect">
            <a:avLst/>
          </a:prstGeom>
        </p:spPr>
      </p:pic>
      <p:pic>
        <p:nvPicPr>
          <p:cNvPr id="3" name="Picture 2" descr="image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200400"/>
            <a:ext cx="4114800" cy="3657600"/>
          </a:xfrm>
          <a:prstGeom prst="rect">
            <a:avLst/>
          </a:prstGeom>
        </p:spPr>
      </p:pic>
      <p:pic>
        <p:nvPicPr>
          <p:cNvPr id="4" name="Picture 3" descr="image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0"/>
            <a:ext cx="4343400" cy="3295650"/>
          </a:xfrm>
          <a:prstGeom prst="rect">
            <a:avLst/>
          </a:prstGeom>
        </p:spPr>
      </p:pic>
      <p:pic>
        <p:nvPicPr>
          <p:cNvPr id="5" name="Picture 4" descr="image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276600"/>
            <a:ext cx="5029200" cy="358140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ashreg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2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25" dur="123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26" dur="123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27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28" dur="123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29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7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133600"/>
            <a:ext cx="868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WHAT ARE THESE PICTURE ABOUT ?</a:t>
            </a:r>
          </a:p>
          <a:p>
            <a:endParaRPr lang="en-US" sz="4000" dirty="0"/>
          </a:p>
        </p:txBody>
      </p:sp>
    </p:spTree>
  </p:cSld>
  <p:clrMapOvr>
    <a:masterClrMapping/>
  </p:clrMapOvr>
  <p:transition>
    <p:sndAc>
      <p:stSnd>
        <p:snd r:embed="rId2" name="click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21" dur="123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22" dur="123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23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24" dur="123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25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2286000"/>
            <a:ext cx="5878532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OUR PRIDE</a:t>
            </a:r>
          </a:p>
          <a:p>
            <a:r>
              <a:rPr lang="en-US" sz="4000" dirty="0" smtClean="0"/>
              <a:t>CLASS:SIX</a:t>
            </a:r>
          </a:p>
          <a:p>
            <a:r>
              <a:rPr lang="en-US" sz="4000" dirty="0" smtClean="0"/>
              <a:t>Subj. :English 1</a:t>
            </a:r>
            <a:r>
              <a:rPr lang="en-US" sz="4000" baseline="30000" dirty="0" smtClean="0"/>
              <a:t>st</a:t>
            </a:r>
            <a:r>
              <a:rPr lang="en-US" sz="4000" dirty="0" smtClean="0"/>
              <a:t> Paper</a:t>
            </a:r>
          </a:p>
          <a:p>
            <a:r>
              <a:rPr lang="en-US" sz="4000" dirty="0" smtClean="0"/>
              <a:t>Unit:14,Lesson:1</a:t>
            </a:r>
            <a:endParaRPr lang="en-US" sz="4000" dirty="0"/>
          </a:p>
        </p:txBody>
      </p:sp>
      <p:pic>
        <p:nvPicPr>
          <p:cNvPr id="3" name="Picture 2" descr="7212293928_5c9b1d1ecd_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0"/>
            <a:ext cx="3810000" cy="2895600"/>
          </a:xfrm>
          <a:prstGeom prst="rect">
            <a:avLst/>
          </a:prstGeom>
        </p:spPr>
      </p:pic>
      <p:pic>
        <p:nvPicPr>
          <p:cNvPr id="4" name="Picture 3" descr="image1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5114925"/>
            <a:ext cx="6705600" cy="1743075"/>
          </a:xfrm>
          <a:prstGeom prst="rect">
            <a:avLst/>
          </a:prstGeom>
        </p:spPr>
      </p:pic>
    </p:spTree>
  </p:cSld>
  <p:clrMapOvr>
    <a:masterClrMapping/>
  </p:clrMapOvr>
  <p:transition>
    <p:cut thruBlk="1"/>
    <p:sndAc>
      <p:stSnd>
        <p:snd r:embed="rId2" name="hammer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79  E" pathEditMode="relative" ptsTypes="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8153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q"/>
            </a:pPr>
            <a:r>
              <a:rPr lang="en-US" sz="3600" b="1" dirty="0" smtClean="0">
                <a:solidFill>
                  <a:srgbClr val="00B0F0"/>
                </a:solidFill>
              </a:rPr>
              <a:t>After complete the lesson….</a:t>
            </a:r>
          </a:p>
          <a:p>
            <a:pPr>
              <a:buFont typeface="Wingdings" pitchFamily="2" charset="2"/>
              <a:buChar char="q"/>
            </a:pPr>
            <a:r>
              <a:rPr lang="en-US" sz="3600" dirty="0" smtClean="0"/>
              <a:t>Student will learn about our independence and answer short question about it.⇨⇨⇨</a:t>
            </a:r>
          </a:p>
          <a:p>
            <a:pPr>
              <a:buFont typeface="Wingdings" pitchFamily="2" charset="2"/>
              <a:buChar char="q"/>
            </a:pPr>
            <a:r>
              <a:rPr lang="en-US" sz="3600" dirty="0" smtClean="0"/>
              <a:t>They will learn new vocabularies from it.</a:t>
            </a:r>
          </a:p>
          <a:p>
            <a:pPr>
              <a:buFont typeface="Wingdings" pitchFamily="2" charset="2"/>
              <a:buChar char="q"/>
            </a:pPr>
            <a:r>
              <a:rPr lang="en-US" sz="3600" dirty="0" smtClean="0"/>
              <a:t>They can  write   about our pride and our independence Day . </a:t>
            </a:r>
            <a:endParaRPr lang="en-US" sz="3600" dirty="0"/>
          </a:p>
        </p:txBody>
      </p:sp>
    </p:spTree>
  </p:cSld>
  <p:clrMapOvr>
    <a:masterClrMapping/>
  </p:clrMapOvr>
  <p:transition>
    <p:fade thruBlk="1"/>
    <p:sndAc>
      <p:stSnd>
        <p:snd r:embed="rId2" name="explod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9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C 0 -0.04659  0.028 -0.08253  0.062 -0.08253  C 0.097 -0.08253  0.125 -0.04659  0.125 0  C 0.125 0.04659  0.153 0.08253  0.188 0.08253  C 0.222 0.08253  0.25 0.04659  0.25 0  E" pathEditMode="relative" ptsTypes="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03512796_e8bc53bf91_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0" y="2514600"/>
            <a:ext cx="9144000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57200"/>
            <a:ext cx="8839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92D050"/>
                </a:solidFill>
              </a:rPr>
              <a:t>WE PAY OUR DEEP RESPECT TO THE MARTYRS WHO LAID DOWN HERE.</a:t>
            </a:r>
            <a:endParaRPr lang="en-US" sz="44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9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-0.04659  0.028 -0.08253  0.062 -0.08253  C 0.097 -0.08253  0.125 -0.04659  0.125 0  C 0.125 0.04659  0.153 0.08253  0.188 0.08253  C 0.222 0.08253  0.25 0.04659  0.25 0  E" pathEditMode="relative" ptsTypes="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95600"/>
            <a:ext cx="9144000" cy="3962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39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In </a:t>
            </a:r>
            <a:r>
              <a:rPr lang="en-US" sz="3200" dirty="0" smtClean="0">
                <a:hlinkClick r:id="rId3" action="ppaction://hlinkpres?slideindex=1&amp;slidetitle="/>
              </a:rPr>
              <a:t>1971</a:t>
            </a:r>
            <a:r>
              <a:rPr lang="en-US" sz="3200" dirty="0" smtClean="0"/>
              <a:t> </a:t>
            </a:r>
            <a:r>
              <a:rPr lang="en-US" sz="3200" dirty="0" err="1" smtClean="0"/>
              <a:t>Bangabandhu</a:t>
            </a:r>
            <a:r>
              <a:rPr lang="en-US" sz="3200" dirty="0" smtClean="0"/>
              <a:t> Sheik </a:t>
            </a:r>
            <a:r>
              <a:rPr lang="en-US" sz="3200" dirty="0" err="1" smtClean="0"/>
              <a:t>Mujibur</a:t>
            </a:r>
            <a:r>
              <a:rPr lang="en-US" sz="3200" dirty="0" smtClean="0"/>
              <a:t> </a:t>
            </a:r>
            <a:r>
              <a:rPr lang="en-US" sz="3200" dirty="0" err="1" smtClean="0"/>
              <a:t>Rahman</a:t>
            </a:r>
            <a:endParaRPr lang="en-US" sz="3200" dirty="0" smtClean="0"/>
          </a:p>
          <a:p>
            <a:r>
              <a:rPr lang="en-US" sz="3200" dirty="0" smtClean="0"/>
              <a:t> declared the independence of </a:t>
            </a:r>
            <a:r>
              <a:rPr lang="en-US" sz="3200" dirty="0" err="1" smtClean="0">
                <a:hlinkClick r:id="rId3" action="ppaction://hlinkpres?slideindex=1&amp;slidetitle="/>
              </a:rPr>
              <a:t>Banladesh</a:t>
            </a:r>
            <a:r>
              <a:rPr lang="en-US" sz="3200" dirty="0" smtClean="0">
                <a:hlinkClick r:id="rId3" action="ppaction://hlinkpres?slideindex=1&amp;slidetitle="/>
              </a:rPr>
              <a:t>.</a:t>
            </a:r>
            <a:endParaRPr lang="en-US" sz="3200" dirty="0" smtClean="0"/>
          </a:p>
          <a:p>
            <a:r>
              <a:rPr lang="en-US" sz="3200" dirty="0" smtClean="0"/>
              <a:t>For this </a:t>
            </a:r>
            <a:r>
              <a:rPr lang="en-US" sz="3200" dirty="0" smtClean="0">
                <a:hlinkClick r:id="rId3" action="ppaction://hlinkpres?slideindex=1&amp;slidetitle="/>
              </a:rPr>
              <a:t>25</a:t>
            </a:r>
            <a:r>
              <a:rPr lang="en-US" sz="3200" baseline="30000" dirty="0" smtClean="0">
                <a:hlinkClick r:id="rId3" action="ppaction://hlinkpres?slideindex=1&amp;slidetitle="/>
              </a:rPr>
              <a:t>th</a:t>
            </a:r>
            <a:r>
              <a:rPr lang="en-US" sz="3200" dirty="0" smtClean="0">
                <a:hlinkClick r:id="rId3" action="ppaction://hlinkpres?slideindex=1&amp;slidetitle="/>
              </a:rPr>
              <a:t> march1971 </a:t>
            </a:r>
            <a:r>
              <a:rPr lang="en-US" sz="3200" dirty="0" smtClean="0"/>
              <a:t>the Pakistani army swooped down upon and killed many unarmed people of Bangladesh.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8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8" dur="1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3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tile tx="76200" ty="152400" sx="71000" sy="77000" flip="y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304800"/>
            <a:ext cx="838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4000" b="1" dirty="0" smtClean="0">
                <a:solidFill>
                  <a:srgbClr val="FFFF00"/>
                </a:solidFill>
              </a:rPr>
              <a:t>In 25</a:t>
            </a:r>
            <a:r>
              <a:rPr lang="en-US" sz="4000" b="1" baseline="30000" dirty="0" smtClean="0">
                <a:solidFill>
                  <a:srgbClr val="FFFF00"/>
                </a:solidFill>
              </a:rPr>
              <a:t>th</a:t>
            </a:r>
            <a:r>
              <a:rPr lang="en-US" sz="4000" b="1" dirty="0" smtClean="0">
                <a:solidFill>
                  <a:srgbClr val="FFFF00"/>
                </a:solidFill>
              </a:rPr>
              <a:t> march </a:t>
            </a:r>
            <a:r>
              <a:rPr lang="en-US" sz="4000" b="1" dirty="0" err="1" smtClean="0">
                <a:solidFill>
                  <a:srgbClr val="FFFF00"/>
                </a:solidFill>
              </a:rPr>
              <a:t>Pakistni</a:t>
            </a:r>
            <a:r>
              <a:rPr lang="en-US" sz="4000" b="1" dirty="0" smtClean="0">
                <a:solidFill>
                  <a:srgbClr val="FFFF00"/>
                </a:solidFill>
              </a:rPr>
              <a:t> Armies killed unarmed Bangladeshi peoples.</a:t>
            </a:r>
          </a:p>
          <a:p>
            <a:pPr>
              <a:buFont typeface="Wingdings" pitchFamily="2" charset="2"/>
              <a:buChar char="q"/>
            </a:pPr>
            <a:r>
              <a:rPr lang="en-US" sz="4000" b="1" dirty="0" smtClean="0">
                <a:solidFill>
                  <a:srgbClr val="FFFF00"/>
                </a:solidFill>
              </a:rPr>
              <a:t>26</a:t>
            </a:r>
            <a:r>
              <a:rPr lang="en-US" sz="4000" b="1" baseline="30000" dirty="0" smtClean="0">
                <a:solidFill>
                  <a:srgbClr val="FFFF00"/>
                </a:solidFill>
              </a:rPr>
              <a:t>th</a:t>
            </a:r>
            <a:r>
              <a:rPr lang="en-US" sz="4000" b="1" dirty="0" smtClean="0">
                <a:solidFill>
                  <a:srgbClr val="FFFF00"/>
                </a:solidFill>
              </a:rPr>
              <a:t> march 1971 announced the independence day of Bangladesh.</a:t>
            </a:r>
          </a:p>
          <a:p>
            <a:pPr>
              <a:buFont typeface="Wingdings" pitchFamily="2" charset="2"/>
              <a:buChar char="q"/>
            </a:pPr>
            <a:r>
              <a:rPr lang="en-US" sz="4000" b="1" dirty="0" smtClean="0">
                <a:solidFill>
                  <a:srgbClr val="FFFF00"/>
                </a:solidFill>
              </a:rPr>
              <a:t>After  a bloody war of nine months Bangladesh came out victories on 16</a:t>
            </a:r>
            <a:r>
              <a:rPr lang="en-US" sz="4000" b="1" baseline="30000" dirty="0" smtClean="0">
                <a:solidFill>
                  <a:srgbClr val="FFFF00"/>
                </a:solidFill>
              </a:rPr>
              <a:t>th</a:t>
            </a:r>
            <a:r>
              <a:rPr lang="en-US" sz="4000" b="1" dirty="0" smtClean="0">
                <a:solidFill>
                  <a:srgbClr val="FFFF00"/>
                </a:solidFill>
              </a:rPr>
              <a:t> December 1971.</a:t>
            </a:r>
          </a:p>
          <a:p>
            <a:pPr>
              <a:buFont typeface="Wingdings" pitchFamily="2" charset="2"/>
              <a:buChar char="q"/>
            </a:pPr>
            <a:r>
              <a:rPr lang="en-US" sz="4000" b="1" dirty="0" smtClean="0">
                <a:solidFill>
                  <a:srgbClr val="FFFF00"/>
                </a:solidFill>
              </a:rPr>
              <a:t>We celebrate the day every year with joy and sorrow.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7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457200"/>
            <a:ext cx="670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GROUP WORK</a:t>
            </a:r>
            <a:endParaRPr lang="en-US" sz="60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057400"/>
            <a:ext cx="815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2">
                    <a:lumMod val="50000"/>
                  </a:schemeClr>
                </a:solidFill>
              </a:rPr>
              <a:t>WHY DO THINK 25</a:t>
            </a:r>
            <a:r>
              <a:rPr lang="en-US" sz="4400" baseline="30000" dirty="0" smtClean="0">
                <a:solidFill>
                  <a:schemeClr val="bg2">
                    <a:lumMod val="50000"/>
                  </a:schemeClr>
                </a:solidFill>
              </a:rPr>
              <a:t>TH</a:t>
            </a:r>
            <a:r>
              <a:rPr lang="en-US" sz="4400" dirty="0" smtClean="0">
                <a:solidFill>
                  <a:schemeClr val="bg2">
                    <a:lumMod val="50000"/>
                  </a:schemeClr>
                </a:solidFill>
              </a:rPr>
              <a:t> MARCH IS A RED LETTER DAY?</a:t>
            </a:r>
            <a:endParaRPr lang="en-US" sz="4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79  E" pathEditMode="relative" ptsTypes="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381001"/>
            <a:ext cx="792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00B050"/>
                </a:solidFill>
              </a:rPr>
              <a:t>Evaluation</a:t>
            </a:r>
            <a:endParaRPr lang="en-US" sz="8000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752600"/>
            <a:ext cx="7924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4000" dirty="0" smtClean="0"/>
              <a:t>Which is independence day?</a:t>
            </a:r>
          </a:p>
          <a:p>
            <a:pPr>
              <a:buFont typeface="Wingdings" pitchFamily="2" charset="2"/>
              <a:buChar char="q"/>
            </a:pPr>
            <a:r>
              <a:rPr lang="en-US" sz="4000" dirty="0" smtClean="0"/>
              <a:t>What is 25</a:t>
            </a:r>
            <a:r>
              <a:rPr lang="en-US" sz="4000" baseline="30000" dirty="0" smtClean="0"/>
              <a:t>th</a:t>
            </a:r>
            <a:r>
              <a:rPr lang="en-US" sz="4000" dirty="0" smtClean="0"/>
              <a:t> march?</a:t>
            </a:r>
          </a:p>
          <a:p>
            <a:pPr>
              <a:buFont typeface="Wingdings" pitchFamily="2" charset="2"/>
              <a:buChar char="q"/>
            </a:pPr>
            <a:r>
              <a:rPr lang="en-US" sz="4000" dirty="0" smtClean="0"/>
              <a:t>Which day is our victory day?</a:t>
            </a:r>
          </a:p>
          <a:p>
            <a:pPr>
              <a:buFont typeface="Wingdings" pitchFamily="2" charset="2"/>
              <a:buChar char="q"/>
            </a:pPr>
            <a:r>
              <a:rPr lang="en-US" sz="4000" dirty="0" smtClean="0"/>
              <a:t>Make sentence with these words………Independence, surrendered, Victory.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xit" presetSubtype="0" accel="5000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3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3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8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C 0.008 0.01065  0.017 0.0213  0.021 0.03461  C 0.025 0.04925  0.027 0.06656  0.029 0.08386  C 0.031 0.10117  0.029 0.11581  0.027 0.13179  C 0.025 0.14643  0.022 0.1624  0.015 0.17572  C 0.009 0.18903  -0.001 0.19968  -0.012 0.20766  C -0.022 0.21565  -0.034 0.22098  -0.046 0.22364  C -0.058 0.2263  -0.07 0.2263  -0.081 0.22364  C -0.093 0.22098  -0.104 0.21432  -0.113 0.20367  C -0.122 0.19435  -0.13 0.18237  -0.134 0.16773  C -0.139 0.15442  -0.141 0.13578  -0.141 0.12114  C -0.142 0.10649  -0.141 0.08919  -0.136 0.07455  C -0.131 0.06123  -0.122 0.05058  -0.11 0.04526  C -0.098 0.04127  -0.086 0.04659  -0.078 0.05591  C -0.071 0.06523  -0.066 0.07987  -0.065 0.09718  C -0.065 0.11448  -0.066 0.13046  -0.071 0.14377  C -0.076 0.15708  -0.075 0.15974  -0.095 0.17705  C -0.113 0.19568  -0.131 0.19036  -0.142 0.19169  C -0.153 0.19169  -0.162 0.18636  -0.173 0.18104  C -0.185 0.17438  -0.195 0.1624  -0.202 0.15175  C -0.209 0.1411  -0.212 0.12779  -0.216 0.10649  C -0.219 0.0852  -0.219 0.07455  -0.219 0.05857  C -0.219 0.0426  -0.219 0.02662  -0.219 0.01065  E" pathEditMode="relative" ptsTypes="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8" presetClass="exit" presetSubtype="0" decel="5000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/>
      <p:bldP spid="6" grpId="1"/>
      <p:bldP spid="6" grpId="2"/>
      <p:bldP spid="6" grpId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09600"/>
            <a:ext cx="541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</a:rPr>
              <a:t>HOME WORK</a:t>
            </a:r>
            <a:endParaRPr lang="en-US" sz="66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981200"/>
            <a:ext cx="8001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WRITE 10 SENTENCE ABOUT OUR INDEPENCE.</a:t>
            </a:r>
            <a:endParaRPr lang="en-US" sz="4400" dirty="0">
              <a:solidFill>
                <a:srgbClr val="00B050"/>
              </a:solidFill>
            </a:endParaRPr>
          </a:p>
        </p:txBody>
      </p:sp>
      <p:pic>
        <p:nvPicPr>
          <p:cNvPr id="6" name="Picture 5" descr="10561603853_ae6e725103_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765695"/>
            <a:ext cx="7924800" cy="2942773"/>
          </a:xfrm>
          <a:prstGeom prst="rect">
            <a:avLst/>
          </a:prstGeom>
        </p:spPr>
      </p:pic>
    </p:spTree>
  </p:cSld>
  <p:clrMapOvr>
    <a:masterClrMapping/>
  </p:clrMapOvr>
  <p:transition>
    <p:zoom/>
    <p:sndAc>
      <p:stSnd>
        <p:snd r:embed="rId2" name="click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279  E" pathEditMode="relative" ptsTypes="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mph" presetSubtype="1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5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1905000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0070C0"/>
                </a:solidFill>
              </a:rPr>
              <a:t>HTANK YOU</a:t>
            </a:r>
            <a:endParaRPr lang="en-US" sz="8000" b="1" dirty="0">
              <a:solidFill>
                <a:srgbClr val="0070C0"/>
              </a:solidFill>
            </a:endParaRPr>
          </a:p>
        </p:txBody>
      </p:sp>
      <p:pic>
        <p:nvPicPr>
          <p:cNvPr id="4" name="Picture 3" descr="3318833832_39741f14e3_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352800"/>
            <a:ext cx="7772400" cy="2971800"/>
          </a:xfrm>
          <a:prstGeom prst="rect">
            <a:avLst/>
          </a:prstGeom>
        </p:spPr>
      </p:pic>
    </p:spTree>
  </p:cSld>
  <p:clrMapOvr>
    <a:masterClrMapping/>
  </p:clrMapOvr>
  <p:transition>
    <p:wheel spokes="2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c 0.004 -0.01065  0.018 -0.0213  0.023 -0.0213  c 0.031 0  0.063 0.1664  0.063 0.33279  c 0 -0.08386  0.016 -0.1664  0.031 -0.1664  c 0.016 0  0.031 0.08386  0.031 0.1664  c 0 -0.04127  0.008 -0.08386  0.016 -0.08386  c 0.008 0  0.016 0.04127  0.016 0.08386  c 0 -0.0213  0.004 -0.04127  0.008 -0.04127  c 0.004 0  0.008 0.0213  0.008 0.04127  c 0 -0.01065  0.002 -0.0213  0.004 -0.0213  c 0.001 0  0.004 0.01065  0.004 0.0213  c 0 -0.00532  0.001 -0.01065  0.002 -0.01065  c 0 0.00133  0.002 0.00532  0.002 0.01065  c 0 -0.00266  0 -0.00532  0.001 -0.00532  c 0 0.00133  0.001 0.00266  0.001 0.00532  c 0 -0.00133  0 -0.00266  0 -0.00399  c 0.001 0  0.001 0.00133  0.001 0.00266  c 0.001 0  0.001 -0.00133  0.001 -0.00266  c 0.001 0  0.001 0.00133  0.001 0.00266  E" pathEditMode="relative" ptsTypes="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3" grpId="3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460</TotalTime>
  <Words>215</Words>
  <Application>Microsoft Office PowerPoint</Application>
  <PresentationFormat>On-screen Show (4:3)</PresentationFormat>
  <Paragraphs>32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Technic</vt:lpstr>
      <vt:lpstr>Concourse</vt:lpstr>
      <vt:lpstr>Paper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57</cp:revision>
  <dcterms:created xsi:type="dcterms:W3CDTF">2014-02-12T04:12:19Z</dcterms:created>
  <dcterms:modified xsi:type="dcterms:W3CDTF">2014-02-18T04:30:06Z</dcterms:modified>
</cp:coreProperties>
</file>